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Lst>
  <p:notesMasterIdLst>
    <p:notesMasterId r:id="rId6"/>
  </p:notesMasterIdLst>
  <p:sldIdLst>
    <p:sldId id="4686" r:id="rId5"/>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88312EC-F27F-3AA0-580C-2E1AEC1CF6FE}" name="Laura Sofía Buitrago Vidal" initials="LV" userId="S::lbuitrago@agenciaatenea.gov.co::e73314cc-2262-400b-98e6-d73f0219b0f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2B57"/>
    <a:srgbClr val="2C2C59"/>
    <a:srgbClr val="0099DB"/>
    <a:srgbClr val="264381"/>
    <a:srgbClr val="3860E8"/>
    <a:srgbClr val="0092D0"/>
    <a:srgbClr val="223C74"/>
    <a:srgbClr val="3962ED"/>
    <a:srgbClr val="3A63F0"/>
    <a:srgbClr val="3A64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624263-B05C-F959-8D4D-07662E262FC5}" v="3713" dt="2025-07-07T18:57:44.154"/>
    <p1510:client id="{4165A6E0-8867-1912-0D95-1C6930284478}" v="2169" dt="2025-07-07T18:54:58.62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5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6F37D4-F400-4680-91A4-660DC63C465D}" type="datetimeFigureOut">
              <a:rPr lang="es-CO" smtClean="0"/>
              <a:t>7/07/2025</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7BC05C-1448-438C-9DB8-B52BA3175C1A}" type="slidenum">
              <a:rPr lang="es-CO" smtClean="0"/>
              <a:t>‹Nº›</a:t>
            </a:fld>
            <a:endParaRPr lang="es-CO"/>
          </a:p>
        </p:txBody>
      </p:sp>
    </p:spTree>
    <p:extLst>
      <p:ext uri="{BB962C8B-B14F-4D97-AF65-F5344CB8AC3E}">
        <p14:creationId xmlns:p14="http://schemas.microsoft.com/office/powerpoint/2010/main" val="13359967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ide #1">
    <p:spTree>
      <p:nvGrpSpPr>
        <p:cNvPr id="1" name=""/>
        <p:cNvGrpSpPr/>
        <p:nvPr/>
      </p:nvGrpSpPr>
      <p:grpSpPr>
        <a:xfrm>
          <a:off x="0" y="0"/>
          <a:ext cx="0" cy="0"/>
          <a:chOff x="0" y="0"/>
          <a:chExt cx="0" cy="0"/>
        </a:xfrm>
      </p:grpSpPr>
    </p:spTree>
    <p:extLst>
      <p:ext uri="{BB962C8B-B14F-4D97-AF65-F5344CB8AC3E}">
        <p14:creationId xmlns:p14="http://schemas.microsoft.com/office/powerpoint/2010/main" val="3584851195"/>
      </p:ext>
    </p:extLst>
  </p:cSld>
  <p:clrMapOvr>
    <a:masterClrMapping/>
  </p:clrMapOvr>
  <p:transition spd="slow" advClick="0" advTm="1000">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3800EF-0835-952E-5F44-AC97B3BFA145}"/>
              </a:ext>
            </a:extLst>
          </p:cNvPr>
          <p:cNvSpPr>
            <a:spLocks noGrp="1"/>
          </p:cNvSpPr>
          <p:nvPr>
            <p:ph type="ctrTitle"/>
          </p:nvPr>
        </p:nvSpPr>
        <p:spPr>
          <a:xfrm>
            <a:off x="1524000" y="1122363"/>
            <a:ext cx="9144000" cy="2387600"/>
          </a:xfrm>
        </p:spPr>
        <p:txBody>
          <a:bodyPr anchor="b"/>
          <a:lstStyle>
            <a:lvl1pPr algn="ctr">
              <a:defRPr sz="6000"/>
            </a:lvl1pPr>
          </a:lstStyle>
          <a:p>
            <a:r>
              <a:rPr lang="es-MX"/>
              <a:t>Haz clic para modificar el estilo de título del patrón</a:t>
            </a:r>
            <a:endParaRPr lang="es-CO"/>
          </a:p>
        </p:txBody>
      </p:sp>
      <p:sp>
        <p:nvSpPr>
          <p:cNvPr id="3" name="Subtítulo 2">
            <a:extLst>
              <a:ext uri="{FF2B5EF4-FFF2-40B4-BE49-F238E27FC236}">
                <a16:creationId xmlns:a16="http://schemas.microsoft.com/office/drawing/2014/main" id="{4FCA8FE3-9187-0D40-A731-F66617CC1E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endParaRPr lang="es-CO"/>
          </a:p>
        </p:txBody>
      </p:sp>
      <p:sp>
        <p:nvSpPr>
          <p:cNvPr id="4" name="Marcador de fecha 3">
            <a:extLst>
              <a:ext uri="{FF2B5EF4-FFF2-40B4-BE49-F238E27FC236}">
                <a16:creationId xmlns:a16="http://schemas.microsoft.com/office/drawing/2014/main" id="{F00EFA73-17B6-C6EE-4514-F0437D33F821}"/>
              </a:ext>
            </a:extLst>
          </p:cNvPr>
          <p:cNvSpPr>
            <a:spLocks noGrp="1"/>
          </p:cNvSpPr>
          <p:nvPr>
            <p:ph type="dt" sz="half" idx="10"/>
          </p:nvPr>
        </p:nvSpPr>
        <p:spPr/>
        <p:txBody>
          <a:bodyPr/>
          <a:lstStyle/>
          <a:p>
            <a:fld id="{D513EE68-8823-794B-9924-796BBD3E3D2D}" type="datetimeFigureOut">
              <a:rPr lang="es-CO" smtClean="0"/>
              <a:t>7/07/2025</a:t>
            </a:fld>
            <a:endParaRPr lang="es-CO"/>
          </a:p>
        </p:txBody>
      </p:sp>
      <p:sp>
        <p:nvSpPr>
          <p:cNvPr id="5" name="Marcador de pie de página 4">
            <a:extLst>
              <a:ext uri="{FF2B5EF4-FFF2-40B4-BE49-F238E27FC236}">
                <a16:creationId xmlns:a16="http://schemas.microsoft.com/office/drawing/2014/main" id="{DE01D363-03A5-E0FD-D210-75690EC5B2C9}"/>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14459EDD-B45B-2595-0081-19BBE8DC2E30}"/>
              </a:ext>
            </a:extLst>
          </p:cNvPr>
          <p:cNvSpPr>
            <a:spLocks noGrp="1"/>
          </p:cNvSpPr>
          <p:nvPr>
            <p:ph type="sldNum" sz="quarter" idx="12"/>
          </p:nvPr>
        </p:nvSpPr>
        <p:spPr/>
        <p:txBody>
          <a:bodyPr/>
          <a:lstStyle/>
          <a:p>
            <a:fld id="{5D9B84A4-9BD3-E24B-B86E-D3FD1C37998C}" type="slidenum">
              <a:rPr lang="es-CO" smtClean="0"/>
              <a:t>‹Nº›</a:t>
            </a:fld>
            <a:endParaRPr lang="es-CO"/>
          </a:p>
        </p:txBody>
      </p:sp>
    </p:spTree>
    <p:extLst>
      <p:ext uri="{BB962C8B-B14F-4D97-AF65-F5344CB8AC3E}">
        <p14:creationId xmlns:p14="http://schemas.microsoft.com/office/powerpoint/2010/main" val="312527181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Imagen 2" descr="Pantalla de computadora con letras&#10;&#10;El contenido generado por IA puede ser incorrecto.">
            <a:extLst>
              <a:ext uri="{FF2B5EF4-FFF2-40B4-BE49-F238E27FC236}">
                <a16:creationId xmlns:a16="http://schemas.microsoft.com/office/drawing/2014/main" id="{7D75217E-C274-FBB8-D93F-8AA26DA9F9E4}"/>
              </a:ext>
            </a:extLst>
          </p:cNvPr>
          <p:cNvPicPr>
            <a:picLocks noChangeAspect="1"/>
          </p:cNvPicPr>
          <p:nvPr userDrawn="1"/>
        </p:nvPicPr>
        <p:blipFill>
          <a:blip r:embed="rId4" cstate="screen">
            <a:extLst>
              <a:ext uri="{28A0092B-C50C-407E-A947-70E740481C1C}">
                <a14:useLocalDpi xmlns:a14="http://schemas.microsoft.com/office/drawing/2010/main"/>
              </a:ext>
            </a:extLst>
          </a:blip>
          <a:srcRect b="86520"/>
          <a:stretch/>
        </p:blipFill>
        <p:spPr>
          <a:xfrm>
            <a:off x="0" y="-638690"/>
            <a:ext cx="12192000" cy="924448"/>
          </a:xfrm>
          <a:prstGeom prst="rect">
            <a:avLst/>
          </a:prstGeom>
        </p:spPr>
      </p:pic>
    </p:spTree>
    <p:extLst>
      <p:ext uri="{BB962C8B-B14F-4D97-AF65-F5344CB8AC3E}">
        <p14:creationId xmlns:p14="http://schemas.microsoft.com/office/powerpoint/2010/main" val="3635154293"/>
      </p:ext>
    </p:extLst>
  </p:cSld>
  <p:clrMap bg1="lt1" tx1="dk1" bg2="lt2" tx2="dk2" accent1="accent1" accent2="accent2" accent3="accent3" accent4="accent4" accent5="accent5" accent6="accent6" hlink="hlink" folHlink="folHlink"/>
  <p:sldLayoutIdLst>
    <p:sldLayoutId id="2147483679" r:id="rId1"/>
    <p:sldLayoutId id="2147483680" r:id="rId2"/>
  </p:sldLayoutIdLst>
  <p:transition spd="slow" advClick="0" advTm="1000">
    <p:push/>
  </p:transition>
  <p:hf hdr="0" ftr="0" dt="0"/>
  <p:txStyles>
    <p:titleStyle>
      <a:lvl1pPr algn="l" defTabSz="913607" rtl="0" eaLnBrk="0" fontAlgn="base" hangingPunct="0">
        <a:lnSpc>
          <a:spcPct val="90000"/>
        </a:lnSpc>
        <a:spcBef>
          <a:spcPct val="0"/>
        </a:spcBef>
        <a:spcAft>
          <a:spcPct val="0"/>
        </a:spcAft>
        <a:defRPr lang="en-US" sz="3000" kern="1200">
          <a:solidFill>
            <a:schemeClr val="tx1"/>
          </a:solidFill>
          <a:latin typeface="Lato Light" charset="0"/>
          <a:ea typeface="Lato Light" charset="0"/>
          <a:cs typeface="Lato Light" charset="0"/>
        </a:defRPr>
      </a:lvl1pPr>
      <a:lvl2pPr algn="l" defTabSz="913607" rtl="0" eaLnBrk="0" fontAlgn="base" hangingPunct="0">
        <a:lnSpc>
          <a:spcPct val="90000"/>
        </a:lnSpc>
        <a:spcBef>
          <a:spcPct val="0"/>
        </a:spcBef>
        <a:spcAft>
          <a:spcPct val="0"/>
        </a:spcAft>
        <a:defRPr sz="3000">
          <a:solidFill>
            <a:schemeClr val="tx1"/>
          </a:solidFill>
          <a:latin typeface="Lato Light" pitchFamily="34" charset="0"/>
          <a:ea typeface="Lato Light" pitchFamily="34" charset="0"/>
          <a:cs typeface="Lato Light" pitchFamily="34" charset="0"/>
        </a:defRPr>
      </a:lvl2pPr>
      <a:lvl3pPr algn="l" defTabSz="913607" rtl="0" eaLnBrk="0" fontAlgn="base" hangingPunct="0">
        <a:lnSpc>
          <a:spcPct val="90000"/>
        </a:lnSpc>
        <a:spcBef>
          <a:spcPct val="0"/>
        </a:spcBef>
        <a:spcAft>
          <a:spcPct val="0"/>
        </a:spcAft>
        <a:defRPr sz="3000">
          <a:solidFill>
            <a:schemeClr val="tx1"/>
          </a:solidFill>
          <a:latin typeface="Lato Light" pitchFamily="34" charset="0"/>
          <a:ea typeface="Lato Light" pitchFamily="34" charset="0"/>
          <a:cs typeface="Lato Light" pitchFamily="34" charset="0"/>
        </a:defRPr>
      </a:lvl3pPr>
      <a:lvl4pPr algn="l" defTabSz="913607" rtl="0" eaLnBrk="0" fontAlgn="base" hangingPunct="0">
        <a:lnSpc>
          <a:spcPct val="90000"/>
        </a:lnSpc>
        <a:spcBef>
          <a:spcPct val="0"/>
        </a:spcBef>
        <a:spcAft>
          <a:spcPct val="0"/>
        </a:spcAft>
        <a:defRPr sz="3000">
          <a:solidFill>
            <a:schemeClr val="tx1"/>
          </a:solidFill>
          <a:latin typeface="Lato Light" pitchFamily="34" charset="0"/>
          <a:ea typeface="Lato Light" pitchFamily="34" charset="0"/>
          <a:cs typeface="Lato Light" pitchFamily="34" charset="0"/>
        </a:defRPr>
      </a:lvl4pPr>
      <a:lvl5pPr algn="l" defTabSz="913607" rtl="0" eaLnBrk="0" fontAlgn="base" hangingPunct="0">
        <a:lnSpc>
          <a:spcPct val="90000"/>
        </a:lnSpc>
        <a:spcBef>
          <a:spcPct val="0"/>
        </a:spcBef>
        <a:spcAft>
          <a:spcPct val="0"/>
        </a:spcAft>
        <a:defRPr sz="3000">
          <a:solidFill>
            <a:schemeClr val="tx1"/>
          </a:solidFill>
          <a:latin typeface="Lato Light" pitchFamily="34" charset="0"/>
          <a:ea typeface="Lato Light" pitchFamily="34" charset="0"/>
          <a:cs typeface="Lato Light" pitchFamily="34" charset="0"/>
        </a:defRPr>
      </a:lvl5pPr>
      <a:lvl6pPr marL="228600" algn="l" defTabSz="913607" rtl="0" fontAlgn="base">
        <a:lnSpc>
          <a:spcPct val="90000"/>
        </a:lnSpc>
        <a:spcBef>
          <a:spcPct val="0"/>
        </a:spcBef>
        <a:spcAft>
          <a:spcPct val="0"/>
        </a:spcAft>
        <a:defRPr sz="3000">
          <a:solidFill>
            <a:schemeClr val="tx1"/>
          </a:solidFill>
          <a:latin typeface="Lato Light" pitchFamily="34" charset="0"/>
          <a:ea typeface="Lato Light" pitchFamily="34" charset="0"/>
          <a:cs typeface="Lato Light" pitchFamily="34" charset="0"/>
        </a:defRPr>
      </a:lvl6pPr>
      <a:lvl7pPr marL="457200" algn="l" defTabSz="913607" rtl="0" fontAlgn="base">
        <a:lnSpc>
          <a:spcPct val="90000"/>
        </a:lnSpc>
        <a:spcBef>
          <a:spcPct val="0"/>
        </a:spcBef>
        <a:spcAft>
          <a:spcPct val="0"/>
        </a:spcAft>
        <a:defRPr sz="3000">
          <a:solidFill>
            <a:schemeClr val="tx1"/>
          </a:solidFill>
          <a:latin typeface="Lato Light" pitchFamily="34" charset="0"/>
          <a:ea typeface="Lato Light" pitchFamily="34" charset="0"/>
          <a:cs typeface="Lato Light" pitchFamily="34" charset="0"/>
        </a:defRPr>
      </a:lvl7pPr>
      <a:lvl8pPr marL="685800" algn="l" defTabSz="913607" rtl="0" fontAlgn="base">
        <a:lnSpc>
          <a:spcPct val="90000"/>
        </a:lnSpc>
        <a:spcBef>
          <a:spcPct val="0"/>
        </a:spcBef>
        <a:spcAft>
          <a:spcPct val="0"/>
        </a:spcAft>
        <a:defRPr sz="3000">
          <a:solidFill>
            <a:schemeClr val="tx1"/>
          </a:solidFill>
          <a:latin typeface="Lato Light" pitchFamily="34" charset="0"/>
          <a:ea typeface="Lato Light" pitchFamily="34" charset="0"/>
          <a:cs typeface="Lato Light" pitchFamily="34" charset="0"/>
        </a:defRPr>
      </a:lvl8pPr>
      <a:lvl9pPr marL="914400" algn="l" defTabSz="913607" rtl="0" fontAlgn="base">
        <a:lnSpc>
          <a:spcPct val="90000"/>
        </a:lnSpc>
        <a:spcBef>
          <a:spcPct val="0"/>
        </a:spcBef>
        <a:spcAft>
          <a:spcPct val="0"/>
        </a:spcAft>
        <a:defRPr sz="3000">
          <a:solidFill>
            <a:schemeClr val="tx1"/>
          </a:solidFill>
          <a:latin typeface="Lato Light" pitchFamily="34" charset="0"/>
          <a:ea typeface="Lato Light" pitchFamily="34" charset="0"/>
          <a:cs typeface="Lato Light" pitchFamily="34" charset="0"/>
        </a:defRPr>
      </a:lvl9pPr>
    </p:titleStyle>
    <p:bodyStyle>
      <a:lvl1pPr marL="227807" indent="-227807" algn="l" defTabSz="913607" rtl="0" eaLnBrk="0" fontAlgn="base" hangingPunct="0">
        <a:lnSpc>
          <a:spcPct val="90000"/>
        </a:lnSpc>
        <a:spcBef>
          <a:spcPts val="1000"/>
        </a:spcBef>
        <a:spcAft>
          <a:spcPct val="0"/>
        </a:spcAft>
        <a:buFont typeface="Arial" panose="020B0604020202020204" pitchFamily="34" charset="0"/>
        <a:buChar char="•"/>
        <a:defRPr lang="en-US" sz="2400" kern="1200" dirty="0">
          <a:solidFill>
            <a:schemeClr val="tx1"/>
          </a:solidFill>
          <a:latin typeface="Lato Light" charset="0"/>
          <a:ea typeface="Lato Light" charset="0"/>
          <a:cs typeface="Lato Light" charset="0"/>
        </a:defRPr>
      </a:lvl1pPr>
      <a:lvl2pPr marL="685007" indent="-227807" algn="l" defTabSz="913607" rtl="0" eaLnBrk="0" fontAlgn="base" hangingPunct="0">
        <a:lnSpc>
          <a:spcPct val="90000"/>
        </a:lnSpc>
        <a:spcBef>
          <a:spcPts val="500"/>
        </a:spcBef>
        <a:spcAft>
          <a:spcPct val="0"/>
        </a:spcAft>
        <a:buFont typeface="Arial" panose="020B0604020202020204" pitchFamily="34" charset="0"/>
        <a:buChar char="•"/>
        <a:defRPr lang="en-US" sz="2000" kern="1200" dirty="0">
          <a:solidFill>
            <a:schemeClr val="tx1"/>
          </a:solidFill>
          <a:latin typeface="Lato Light" charset="0"/>
          <a:ea typeface="Lato Light" charset="0"/>
          <a:cs typeface="Lato Light" charset="0"/>
        </a:defRPr>
      </a:lvl2pPr>
      <a:lvl3pPr marL="1142207" indent="-227807" algn="l" defTabSz="913607" rtl="0" eaLnBrk="0" fontAlgn="base" hangingPunct="0">
        <a:lnSpc>
          <a:spcPct val="90000"/>
        </a:lnSpc>
        <a:spcBef>
          <a:spcPts val="500"/>
        </a:spcBef>
        <a:spcAft>
          <a:spcPct val="0"/>
        </a:spcAft>
        <a:buFont typeface="Arial" panose="020B0604020202020204" pitchFamily="34" charset="0"/>
        <a:buChar char="•"/>
        <a:defRPr lang="en-US" sz="1800" kern="1200" dirty="0">
          <a:solidFill>
            <a:schemeClr val="tx1"/>
          </a:solidFill>
          <a:latin typeface="Lato Light" charset="0"/>
          <a:ea typeface="Lato Light" charset="0"/>
          <a:cs typeface="Lato Light" charset="0"/>
        </a:defRPr>
      </a:lvl3pPr>
      <a:lvl4pPr marL="1599407" indent="-227807" algn="l" defTabSz="913607" rtl="0" eaLnBrk="0" fontAlgn="base" hangingPunct="0">
        <a:lnSpc>
          <a:spcPct val="90000"/>
        </a:lnSpc>
        <a:spcBef>
          <a:spcPts val="500"/>
        </a:spcBef>
        <a:spcAft>
          <a:spcPct val="0"/>
        </a:spcAft>
        <a:buFont typeface="Arial" panose="020B0604020202020204" pitchFamily="34" charset="0"/>
        <a:buChar char="•"/>
        <a:defRPr lang="en-US" sz="1600" kern="1200" dirty="0">
          <a:solidFill>
            <a:schemeClr val="tx1"/>
          </a:solidFill>
          <a:latin typeface="Lato Light" charset="0"/>
          <a:ea typeface="Lato Light" charset="0"/>
          <a:cs typeface="Lato Light" charset="0"/>
        </a:defRPr>
      </a:lvl4pPr>
      <a:lvl5pPr marL="2056607" indent="-227807" algn="l" defTabSz="913607" rtl="0" eaLnBrk="0" fontAlgn="base" hangingPunct="0">
        <a:lnSpc>
          <a:spcPct val="90000"/>
        </a:lnSpc>
        <a:spcBef>
          <a:spcPts val="500"/>
        </a:spcBef>
        <a:spcAft>
          <a:spcPct val="0"/>
        </a:spcAft>
        <a:buFont typeface="Arial" panose="020B0604020202020204" pitchFamily="34" charset="0"/>
        <a:buChar char="•"/>
        <a:defRPr lang="en-US" sz="1600" kern="1200" dirty="0">
          <a:solidFill>
            <a:schemeClr val="tx1"/>
          </a:solidFill>
          <a:latin typeface="Lato Light" charset="0"/>
          <a:ea typeface="Lato Light" charset="0"/>
          <a:cs typeface="Lato Light" charset="0"/>
        </a:defRPr>
      </a:lvl5pPr>
      <a:lvl6pPr marL="2514097" indent="-228555" algn="l" defTabSz="91421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206" indent="-228555" algn="l" defTabSz="91421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314" indent="-228555" algn="l" defTabSz="91421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423" indent="-228555" algn="l" defTabSz="91421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217" rtl="0" eaLnBrk="1" latinLnBrk="0" hangingPunct="1">
        <a:defRPr sz="1800" kern="1200">
          <a:solidFill>
            <a:schemeClr val="tx1"/>
          </a:solidFill>
          <a:latin typeface="+mn-lt"/>
          <a:ea typeface="+mn-ea"/>
          <a:cs typeface="+mn-cs"/>
        </a:defRPr>
      </a:lvl1pPr>
      <a:lvl2pPr marL="457109" algn="l" defTabSz="914217" rtl="0" eaLnBrk="1" latinLnBrk="0" hangingPunct="1">
        <a:defRPr sz="1800" kern="1200">
          <a:solidFill>
            <a:schemeClr val="tx1"/>
          </a:solidFill>
          <a:latin typeface="+mn-lt"/>
          <a:ea typeface="+mn-ea"/>
          <a:cs typeface="+mn-cs"/>
        </a:defRPr>
      </a:lvl2pPr>
      <a:lvl3pPr marL="914217" algn="l" defTabSz="914217" rtl="0" eaLnBrk="1" latinLnBrk="0" hangingPunct="1">
        <a:defRPr sz="1800" kern="1200">
          <a:solidFill>
            <a:schemeClr val="tx1"/>
          </a:solidFill>
          <a:latin typeface="+mn-lt"/>
          <a:ea typeface="+mn-ea"/>
          <a:cs typeface="+mn-cs"/>
        </a:defRPr>
      </a:lvl3pPr>
      <a:lvl4pPr marL="1371326" algn="l" defTabSz="914217" rtl="0" eaLnBrk="1" latinLnBrk="0" hangingPunct="1">
        <a:defRPr sz="1800" kern="1200">
          <a:solidFill>
            <a:schemeClr val="tx1"/>
          </a:solidFill>
          <a:latin typeface="+mn-lt"/>
          <a:ea typeface="+mn-ea"/>
          <a:cs typeface="+mn-cs"/>
        </a:defRPr>
      </a:lvl4pPr>
      <a:lvl5pPr marL="1828434" algn="l" defTabSz="914217" rtl="0" eaLnBrk="1" latinLnBrk="0" hangingPunct="1">
        <a:defRPr sz="1800" kern="1200">
          <a:solidFill>
            <a:schemeClr val="tx1"/>
          </a:solidFill>
          <a:latin typeface="+mn-lt"/>
          <a:ea typeface="+mn-ea"/>
          <a:cs typeface="+mn-cs"/>
        </a:defRPr>
      </a:lvl5pPr>
      <a:lvl6pPr marL="2285543" algn="l" defTabSz="914217" rtl="0" eaLnBrk="1" latinLnBrk="0" hangingPunct="1">
        <a:defRPr sz="1800" kern="1200">
          <a:solidFill>
            <a:schemeClr val="tx1"/>
          </a:solidFill>
          <a:latin typeface="+mn-lt"/>
          <a:ea typeface="+mn-ea"/>
          <a:cs typeface="+mn-cs"/>
        </a:defRPr>
      </a:lvl6pPr>
      <a:lvl7pPr marL="2742652" algn="l" defTabSz="914217" rtl="0" eaLnBrk="1" latinLnBrk="0" hangingPunct="1">
        <a:defRPr sz="1800" kern="1200">
          <a:solidFill>
            <a:schemeClr val="tx1"/>
          </a:solidFill>
          <a:latin typeface="+mn-lt"/>
          <a:ea typeface="+mn-ea"/>
          <a:cs typeface="+mn-cs"/>
        </a:defRPr>
      </a:lvl7pPr>
      <a:lvl8pPr marL="3199760" algn="l" defTabSz="914217" rtl="0" eaLnBrk="1" latinLnBrk="0" hangingPunct="1">
        <a:defRPr sz="1800" kern="1200">
          <a:solidFill>
            <a:schemeClr val="tx1"/>
          </a:solidFill>
          <a:latin typeface="+mn-lt"/>
          <a:ea typeface="+mn-ea"/>
          <a:cs typeface="+mn-cs"/>
        </a:defRPr>
      </a:lvl8pPr>
      <a:lvl9pPr marL="3656869" algn="l" defTabSz="91421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C657D7-3B41-CA04-68FF-CBA67B754C10}"/>
            </a:ext>
          </a:extLst>
        </p:cNvPr>
        <p:cNvGrpSpPr/>
        <p:nvPr/>
      </p:nvGrpSpPr>
      <p:grpSpPr>
        <a:xfrm>
          <a:off x="0" y="0"/>
          <a:ext cx="0" cy="0"/>
          <a:chOff x="0" y="0"/>
          <a:chExt cx="0" cy="0"/>
        </a:xfrm>
      </p:grpSpPr>
      <p:sp>
        <p:nvSpPr>
          <p:cNvPr id="4" name="Marcador de número de diapositiva 3">
            <a:extLst>
              <a:ext uri="{FF2B5EF4-FFF2-40B4-BE49-F238E27FC236}">
                <a16:creationId xmlns:a16="http://schemas.microsoft.com/office/drawing/2014/main" id="{33CF9B05-6EBD-B041-DED0-29FA20C0D0FC}"/>
              </a:ext>
            </a:extLst>
          </p:cNvPr>
          <p:cNvSpPr>
            <a:spLocks noGrp="1"/>
          </p:cNvSpPr>
          <p:nvPr>
            <p:ph type="sldNum" sz="quarter" idx="12"/>
          </p:nvPr>
        </p:nvSpPr>
        <p:spPr/>
        <p:txBody>
          <a:bodyPr/>
          <a:lstStyle/>
          <a:p>
            <a:fld id="{5D9B84A4-9BD3-E24B-B86E-D3FD1C37998C}" type="slidenum">
              <a:rPr lang="es-CO" smtClean="0"/>
              <a:t>1</a:t>
            </a:fld>
            <a:endParaRPr lang="es-CO"/>
          </a:p>
        </p:txBody>
      </p:sp>
      <p:sp>
        <p:nvSpPr>
          <p:cNvPr id="8" name="Rectángulo: esquinas redondeadas 7">
            <a:extLst>
              <a:ext uri="{FF2B5EF4-FFF2-40B4-BE49-F238E27FC236}">
                <a16:creationId xmlns:a16="http://schemas.microsoft.com/office/drawing/2014/main" id="{46C1BFD5-3A53-3E63-46E0-F566CEE2A84B}"/>
              </a:ext>
            </a:extLst>
          </p:cNvPr>
          <p:cNvSpPr/>
          <p:nvPr/>
        </p:nvSpPr>
        <p:spPr>
          <a:xfrm>
            <a:off x="4687195" y="3585322"/>
            <a:ext cx="1920983" cy="801267"/>
          </a:xfrm>
          <a:prstGeom prst="roundRect">
            <a:avLst/>
          </a:prstGeom>
          <a:solidFill>
            <a:srgbClr val="ED7D31"/>
          </a:solidFill>
          <a:ln>
            <a:solidFill>
              <a:schemeClr val="accent2"/>
            </a:solidFill>
          </a:ln>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algn="ctr"/>
            <a:r>
              <a:rPr lang="es-CO" sz="1300" b="1">
                <a:solidFill>
                  <a:schemeClr val="bg1"/>
                </a:solidFill>
                <a:latin typeface="Montserrat Light"/>
              </a:rPr>
              <a:t>¿En qué parte de la ruta te encuentras?</a:t>
            </a:r>
            <a:endParaRPr lang="es-CO" sz="1300" b="1">
              <a:solidFill>
                <a:schemeClr val="bg1"/>
              </a:solidFill>
              <a:latin typeface="Montserrat Light" panose="00000400000000000000" pitchFamily="2" charset="0"/>
            </a:endParaRPr>
          </a:p>
        </p:txBody>
      </p:sp>
      <p:sp>
        <p:nvSpPr>
          <p:cNvPr id="15" name="Rectángulo: esquinas redondeadas 14">
            <a:extLst>
              <a:ext uri="{FF2B5EF4-FFF2-40B4-BE49-F238E27FC236}">
                <a16:creationId xmlns:a16="http://schemas.microsoft.com/office/drawing/2014/main" id="{32C7566A-9C1C-287A-21C6-6724E870BFB6}"/>
              </a:ext>
            </a:extLst>
          </p:cNvPr>
          <p:cNvSpPr/>
          <p:nvPr/>
        </p:nvSpPr>
        <p:spPr>
          <a:xfrm>
            <a:off x="4682240" y="4636548"/>
            <a:ext cx="1920984" cy="801267"/>
          </a:xfrm>
          <a:prstGeom prst="roundRect">
            <a:avLst/>
          </a:prstGeom>
          <a:solidFill>
            <a:srgbClr val="ED7D31"/>
          </a:solidFill>
          <a:ln>
            <a:solidFill>
              <a:schemeClr val="accent2"/>
            </a:solidFill>
          </a:ln>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algn="ctr"/>
            <a:r>
              <a:rPr lang="es-CO" sz="1300" b="1">
                <a:solidFill>
                  <a:schemeClr val="bg1"/>
                </a:solidFill>
              </a:rPr>
              <a:t>Información de programas</a:t>
            </a:r>
          </a:p>
        </p:txBody>
      </p:sp>
      <p:sp>
        <p:nvSpPr>
          <p:cNvPr id="19" name="Rectángulo: esquinas redondeadas 18">
            <a:extLst>
              <a:ext uri="{FF2B5EF4-FFF2-40B4-BE49-F238E27FC236}">
                <a16:creationId xmlns:a16="http://schemas.microsoft.com/office/drawing/2014/main" id="{75DAB932-98E7-AB33-5EE0-DBAB5F900013}"/>
              </a:ext>
            </a:extLst>
          </p:cNvPr>
          <p:cNvSpPr/>
          <p:nvPr/>
        </p:nvSpPr>
        <p:spPr>
          <a:xfrm>
            <a:off x="4675194" y="2424159"/>
            <a:ext cx="1906606" cy="801267"/>
          </a:xfrm>
          <a:prstGeom prst="roundRect">
            <a:avLst/>
          </a:prstGeom>
          <a:solidFill>
            <a:srgbClr val="ED7D31"/>
          </a:solidFill>
          <a:ln>
            <a:solidFill>
              <a:schemeClr val="accent2"/>
            </a:solidFill>
          </a:ln>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algn="ctr"/>
            <a:r>
              <a:rPr lang="es-CO" sz="1300" b="1">
                <a:solidFill>
                  <a:schemeClr val="bg1"/>
                </a:solidFill>
                <a:latin typeface="Montserrat Light"/>
              </a:rPr>
              <a:t>Explorar para decidir</a:t>
            </a:r>
            <a:endParaRPr lang="es-CO" sz="1300" b="1">
              <a:solidFill>
                <a:schemeClr val="bg1"/>
              </a:solidFill>
              <a:latin typeface="Montserrat Light" panose="00000400000000000000" pitchFamily="2" charset="0"/>
            </a:endParaRPr>
          </a:p>
        </p:txBody>
      </p:sp>
      <p:sp>
        <p:nvSpPr>
          <p:cNvPr id="31" name="Rectángulo: esquinas redondeadas 30">
            <a:extLst>
              <a:ext uri="{FF2B5EF4-FFF2-40B4-BE49-F238E27FC236}">
                <a16:creationId xmlns:a16="http://schemas.microsoft.com/office/drawing/2014/main" id="{2C0A60DA-1712-94A1-4FE0-C649252115D9}"/>
              </a:ext>
            </a:extLst>
          </p:cNvPr>
          <p:cNvSpPr/>
          <p:nvPr/>
        </p:nvSpPr>
        <p:spPr>
          <a:xfrm>
            <a:off x="4675194" y="1432121"/>
            <a:ext cx="1906606" cy="801267"/>
          </a:xfrm>
          <a:prstGeom prst="roundRect">
            <a:avLst/>
          </a:prstGeom>
          <a:solidFill>
            <a:srgbClr val="ED7D31"/>
          </a:solidFill>
          <a:ln>
            <a:solidFill>
              <a:schemeClr val="accent2"/>
            </a:solidFill>
          </a:ln>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algn="ctr"/>
            <a:r>
              <a:rPr lang="es-CO" sz="1300" b="1">
                <a:solidFill>
                  <a:schemeClr val="bg1"/>
                </a:solidFill>
                <a:latin typeface="Montserrat Light"/>
              </a:rPr>
              <a:t>¿Qué te mueve?</a:t>
            </a:r>
          </a:p>
        </p:txBody>
      </p:sp>
      <p:sp>
        <p:nvSpPr>
          <p:cNvPr id="2" name="Rectángulo: esquinas redondeadas 1">
            <a:extLst>
              <a:ext uri="{FF2B5EF4-FFF2-40B4-BE49-F238E27FC236}">
                <a16:creationId xmlns:a16="http://schemas.microsoft.com/office/drawing/2014/main" id="{3BF306A8-F5D1-830F-FF02-98B5B2A10D39}"/>
              </a:ext>
            </a:extLst>
          </p:cNvPr>
          <p:cNvSpPr/>
          <p:nvPr/>
        </p:nvSpPr>
        <p:spPr>
          <a:xfrm>
            <a:off x="4682239" y="5729225"/>
            <a:ext cx="1920984" cy="801267"/>
          </a:xfrm>
          <a:prstGeom prst="roundRect">
            <a:avLst/>
          </a:prstGeom>
          <a:solidFill>
            <a:srgbClr val="ED7D31"/>
          </a:solidFill>
          <a:ln>
            <a:solidFill>
              <a:schemeClr val="accent2"/>
            </a:solidFill>
          </a:ln>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algn="ctr"/>
            <a:r>
              <a:rPr lang="es-CO" sz="1300" b="1">
                <a:solidFill>
                  <a:schemeClr val="bg1"/>
                </a:solidFill>
              </a:rPr>
              <a:t>Mi yo del futuro me habla</a:t>
            </a:r>
          </a:p>
        </p:txBody>
      </p:sp>
      <p:sp>
        <p:nvSpPr>
          <p:cNvPr id="5" name="CuadroTexto 4">
            <a:extLst>
              <a:ext uri="{FF2B5EF4-FFF2-40B4-BE49-F238E27FC236}">
                <a16:creationId xmlns:a16="http://schemas.microsoft.com/office/drawing/2014/main" id="{EE9F1B37-0563-2819-5E76-0BDB2DA7DC50}"/>
              </a:ext>
            </a:extLst>
          </p:cNvPr>
          <p:cNvSpPr txBox="1"/>
          <p:nvPr/>
        </p:nvSpPr>
        <p:spPr>
          <a:xfrm>
            <a:off x="281468" y="1908741"/>
            <a:ext cx="3946178" cy="415498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buFont typeface="Arial"/>
              <a:buChar char="•"/>
            </a:pPr>
            <a:r>
              <a:rPr lang="en-US" sz="1100" b="1"/>
              <a:t>¿</a:t>
            </a:r>
            <a:r>
              <a:rPr lang="en-US" sz="1100" b="1" err="1"/>
              <a:t>Qué</a:t>
            </a:r>
            <a:r>
              <a:rPr lang="en-US" sz="1100" b="1"/>
              <a:t> es?</a:t>
            </a:r>
            <a:r>
              <a:rPr lang="en-US" sz="1100"/>
              <a:t> Estrategia integral de </a:t>
            </a:r>
            <a:r>
              <a:rPr lang="en-US" sz="1100" err="1"/>
              <a:t>socialización</a:t>
            </a:r>
            <a:r>
              <a:rPr lang="en-US" sz="1100"/>
              <a:t> territorial </a:t>
            </a:r>
            <a:endParaRPr lang="es-ES" sz="1100"/>
          </a:p>
          <a:p>
            <a:pPr marL="171450" indent="-171450">
              <a:buFont typeface="Arial"/>
              <a:buChar char="•"/>
            </a:pPr>
            <a:endParaRPr lang="en-US" sz="1100"/>
          </a:p>
          <a:p>
            <a:pPr marL="171450" indent="-171450">
              <a:buFont typeface="Arial"/>
              <a:buChar char="•"/>
            </a:pPr>
            <a:r>
              <a:rPr lang="en-US" sz="1100" b="1"/>
              <a:t>¿A </a:t>
            </a:r>
            <a:r>
              <a:rPr lang="en-US" sz="1100" b="1" err="1"/>
              <a:t>quién</a:t>
            </a:r>
            <a:r>
              <a:rPr lang="en-US" sz="1100" b="1"/>
              <a:t> </a:t>
            </a:r>
            <a:r>
              <a:rPr lang="en-US" sz="1100" b="1" err="1"/>
              <a:t>va</a:t>
            </a:r>
            <a:r>
              <a:rPr lang="en-US" sz="1100" b="1"/>
              <a:t> </a:t>
            </a:r>
            <a:r>
              <a:rPr lang="en-US" sz="1100" b="1" err="1"/>
              <a:t>dirigido</a:t>
            </a:r>
            <a:r>
              <a:rPr lang="en-US" sz="1100" b="1"/>
              <a:t>?</a:t>
            </a:r>
            <a:r>
              <a:rPr lang="en-US" sz="1100"/>
              <a:t> </a:t>
            </a:r>
            <a:r>
              <a:rPr lang="en-US" sz="1100" err="1"/>
              <a:t>Estudiantes</a:t>
            </a:r>
            <a:r>
              <a:rPr lang="en-US" sz="1100"/>
              <a:t> de 10° y 11° de colegios </a:t>
            </a:r>
            <a:r>
              <a:rPr lang="en-US" sz="1100" err="1"/>
              <a:t>oficiales</a:t>
            </a:r>
            <a:r>
              <a:rPr lang="en-US" sz="1100"/>
              <a:t> de Bogotá </a:t>
            </a:r>
            <a:endParaRPr lang="es-ES" sz="1100"/>
          </a:p>
          <a:p>
            <a:pPr marL="171450" indent="-171450">
              <a:buFont typeface="Arial"/>
              <a:buChar char="•"/>
            </a:pPr>
            <a:endParaRPr lang="en-US" sz="1100"/>
          </a:p>
          <a:p>
            <a:pPr marL="171450" indent="-171450">
              <a:buFont typeface="Arial"/>
              <a:buChar char="•"/>
            </a:pPr>
            <a:r>
              <a:rPr lang="en-US" sz="1100" b="1"/>
              <a:t> Tiempo: U</a:t>
            </a:r>
            <a:r>
              <a:rPr lang="en-US" sz="1100"/>
              <a:t>na hora.</a:t>
            </a:r>
            <a:endParaRPr lang="es-ES" sz="1100"/>
          </a:p>
          <a:p>
            <a:pPr marL="171450" indent="-171450">
              <a:buFont typeface="Arial"/>
              <a:buChar char="•"/>
            </a:pPr>
            <a:endParaRPr lang="en-US" sz="1100"/>
          </a:p>
          <a:p>
            <a:pPr marL="171450" indent="-171450">
              <a:buFont typeface="Arial"/>
              <a:buChar char="•"/>
            </a:pPr>
            <a:r>
              <a:rPr lang="en-US" sz="1100" b="1"/>
              <a:t>¿</a:t>
            </a:r>
            <a:r>
              <a:rPr lang="en-US" sz="1100" b="1" err="1"/>
              <a:t>Dónde</a:t>
            </a:r>
            <a:r>
              <a:rPr lang="en-US" sz="1100" b="1"/>
              <a:t> ?</a:t>
            </a:r>
            <a:r>
              <a:rPr lang="en-US" sz="1100"/>
              <a:t> El </a:t>
            </a:r>
            <a:r>
              <a:rPr lang="en-US" sz="1100" err="1"/>
              <a:t>piloto</a:t>
            </a:r>
            <a:r>
              <a:rPr lang="en-US" sz="1100"/>
              <a:t> se </a:t>
            </a:r>
            <a:r>
              <a:rPr lang="en-US" sz="1100" err="1"/>
              <a:t>llevará</a:t>
            </a:r>
            <a:r>
              <a:rPr lang="en-US" sz="1100"/>
              <a:t> a </a:t>
            </a:r>
            <a:r>
              <a:rPr lang="en-US" sz="1100" err="1"/>
              <a:t>cabo</a:t>
            </a:r>
            <a:r>
              <a:rPr lang="en-US" sz="1100"/>
              <a:t> </a:t>
            </a:r>
            <a:r>
              <a:rPr lang="en-US" sz="1100" err="1"/>
              <a:t>en</a:t>
            </a:r>
            <a:r>
              <a:rPr lang="en-US" sz="1100"/>
              <a:t> </a:t>
            </a:r>
            <a:r>
              <a:rPr lang="en-US" sz="1100" err="1"/>
              <a:t>tres</a:t>
            </a:r>
            <a:r>
              <a:rPr lang="en-US" sz="1100"/>
              <a:t> IED de las  </a:t>
            </a:r>
            <a:r>
              <a:rPr lang="en-US" sz="1100" err="1"/>
              <a:t>localidades</a:t>
            </a:r>
            <a:r>
              <a:rPr lang="en-US" sz="1100"/>
              <a:t> de </a:t>
            </a:r>
            <a:r>
              <a:rPr lang="en-US" sz="1100" b="1" err="1"/>
              <a:t>Engativa</a:t>
            </a:r>
            <a:r>
              <a:rPr lang="en-US" sz="1100" b="1"/>
              <a:t>, Suba y Ciudad Bolívar (colegios </a:t>
            </a:r>
            <a:r>
              <a:rPr lang="en-US" sz="1100" b="1" err="1"/>
              <a:t>en</a:t>
            </a:r>
            <a:r>
              <a:rPr lang="en-US" sz="1100" b="1"/>
              <a:t> </a:t>
            </a:r>
            <a:r>
              <a:rPr lang="en-US" sz="1100" b="1" err="1"/>
              <a:t>articulación</a:t>
            </a:r>
            <a:r>
              <a:rPr lang="en-US" sz="1100" b="1"/>
              <a:t> con UTC). </a:t>
            </a:r>
            <a:endParaRPr lang="en-US" sz="1100"/>
          </a:p>
          <a:p>
            <a:pPr marL="171450" indent="-171450">
              <a:buFont typeface="Arial"/>
              <a:buChar char="•"/>
            </a:pPr>
            <a:endParaRPr lang="en-US" sz="1100"/>
          </a:p>
          <a:p>
            <a:pPr marL="171450" indent="-171450">
              <a:buFont typeface="Arial"/>
              <a:buChar char="•"/>
            </a:pPr>
            <a:r>
              <a:rPr lang="en-US" sz="1100" b="1"/>
              <a:t>¿</a:t>
            </a:r>
            <a:r>
              <a:rPr lang="en-US" sz="1100" b="1" err="1"/>
              <a:t>Qué</a:t>
            </a:r>
            <a:r>
              <a:rPr lang="en-US" sz="1100" b="1"/>
              <a:t> </a:t>
            </a:r>
            <a:r>
              <a:rPr lang="en-US" sz="1100" b="1" err="1"/>
              <a:t>contempla</a:t>
            </a:r>
            <a:r>
              <a:rPr lang="en-US" sz="1100" b="1"/>
              <a:t>? </a:t>
            </a:r>
            <a:r>
              <a:rPr lang="en-US" sz="1100" err="1"/>
              <a:t>Actividades</a:t>
            </a:r>
            <a:r>
              <a:rPr lang="en-US" sz="1100"/>
              <a:t> </a:t>
            </a:r>
            <a:r>
              <a:rPr lang="en-US" sz="1100" err="1"/>
              <a:t>vivenciales</a:t>
            </a:r>
            <a:r>
              <a:rPr lang="en-US" sz="1100"/>
              <a:t> y </a:t>
            </a:r>
            <a:r>
              <a:rPr lang="en-US" sz="1100" err="1"/>
              <a:t>dinámicas</a:t>
            </a:r>
            <a:r>
              <a:rPr lang="en-US" sz="1100"/>
              <a:t>, testimonios, e </a:t>
            </a:r>
            <a:r>
              <a:rPr lang="en-US" sz="1100" err="1"/>
              <a:t>información</a:t>
            </a:r>
            <a:r>
              <a:rPr lang="en-US" sz="1100"/>
              <a:t> de la </a:t>
            </a:r>
            <a:r>
              <a:rPr lang="en-US" sz="1100" err="1"/>
              <a:t>oferta</a:t>
            </a:r>
            <a:r>
              <a:rPr lang="en-US" sz="1100"/>
              <a:t> </a:t>
            </a:r>
            <a:r>
              <a:rPr lang="en-US" sz="1100" err="1"/>
              <a:t>institucional</a:t>
            </a:r>
            <a:r>
              <a:rPr lang="en-US" sz="1100"/>
              <a:t>. </a:t>
            </a:r>
          </a:p>
          <a:p>
            <a:pPr marL="171450" indent="-171450">
              <a:buFont typeface="Arial"/>
              <a:buChar char="•"/>
            </a:pPr>
            <a:endParaRPr lang="en-US" sz="1100" b="1"/>
          </a:p>
          <a:p>
            <a:pPr marL="171450" indent="-171450">
              <a:buFont typeface="Arial"/>
              <a:buChar char="•"/>
            </a:pPr>
            <a:r>
              <a:rPr lang="en-US" sz="1100" b="1"/>
              <a:t>¿</a:t>
            </a:r>
            <a:r>
              <a:rPr lang="en-US" sz="1100" b="1" err="1"/>
              <a:t>Quiénes</a:t>
            </a:r>
            <a:r>
              <a:rPr lang="en-US" sz="1100" b="1"/>
              <a:t> </a:t>
            </a:r>
            <a:r>
              <a:rPr lang="en-US" sz="1100" b="1" err="1"/>
              <a:t>acompañan</a:t>
            </a:r>
            <a:r>
              <a:rPr lang="en-US" sz="1100" b="1"/>
              <a:t> </a:t>
            </a:r>
            <a:r>
              <a:rPr lang="en-US" sz="1100" b="1" err="1"/>
              <a:t>el</a:t>
            </a:r>
            <a:r>
              <a:rPr lang="en-US" sz="1100" b="1"/>
              <a:t> </a:t>
            </a:r>
            <a:r>
              <a:rPr lang="en-US" sz="1100" b="1" err="1"/>
              <a:t>espacio</a:t>
            </a:r>
            <a:r>
              <a:rPr lang="en-US" sz="1100" b="1"/>
              <a:t>? </a:t>
            </a:r>
            <a:r>
              <a:rPr lang="en-US" sz="1100"/>
              <a:t>Equipo de </a:t>
            </a:r>
            <a:r>
              <a:rPr lang="en-US" sz="1100" err="1"/>
              <a:t>participación</a:t>
            </a:r>
            <a:r>
              <a:rPr lang="en-US" sz="1100"/>
              <a:t>, </a:t>
            </a:r>
            <a:r>
              <a:rPr lang="en-US" sz="1100" err="1"/>
              <a:t>equipo</a:t>
            </a:r>
            <a:r>
              <a:rPr lang="en-US" sz="1100"/>
              <a:t> de </a:t>
            </a:r>
            <a:r>
              <a:rPr lang="en-US" sz="1100" err="1"/>
              <a:t>comunicaciones</a:t>
            </a:r>
            <a:r>
              <a:rPr lang="en-US" sz="1100"/>
              <a:t> y </a:t>
            </a:r>
            <a:r>
              <a:rPr lang="en-US" sz="1100" err="1"/>
              <a:t>pasantes</a:t>
            </a:r>
            <a:r>
              <a:rPr lang="en-US" sz="1100"/>
              <a:t> del </a:t>
            </a:r>
            <a:r>
              <a:rPr lang="en-US" sz="1100" err="1"/>
              <a:t>programa</a:t>
            </a:r>
            <a:r>
              <a:rPr lang="en-US" sz="1100"/>
              <a:t> </a:t>
            </a:r>
            <a:r>
              <a:rPr lang="en-US" sz="1100" err="1"/>
              <a:t>Jóvenes</a:t>
            </a:r>
            <a:r>
              <a:rPr lang="en-US" sz="1100"/>
              <a:t> a la E. </a:t>
            </a:r>
          </a:p>
          <a:p>
            <a:pPr marL="171450" indent="-171450">
              <a:buFont typeface="Arial"/>
              <a:buChar char="•"/>
            </a:pPr>
            <a:endParaRPr lang="en-US" sz="1100"/>
          </a:p>
          <a:p>
            <a:pPr marL="171450" indent="-171450">
              <a:buFont typeface="Arial"/>
              <a:buChar char="•"/>
            </a:pPr>
            <a:r>
              <a:rPr lang="en-US" sz="1100" b="1"/>
              <a:t>Materiales:</a:t>
            </a:r>
            <a:r>
              <a:rPr lang="en-US" sz="1100"/>
              <a:t> </a:t>
            </a:r>
            <a:r>
              <a:rPr lang="en-US" sz="1100" err="1"/>
              <a:t>Letreros</a:t>
            </a:r>
            <a:r>
              <a:rPr lang="en-US" sz="1100"/>
              <a:t> de "</a:t>
            </a:r>
            <a:r>
              <a:rPr lang="en-US" sz="1100" err="1"/>
              <a:t>áreas</a:t>
            </a:r>
            <a:r>
              <a:rPr lang="en-US" sz="1100"/>
              <a:t> de </a:t>
            </a:r>
            <a:r>
              <a:rPr lang="en-US" sz="1100" err="1"/>
              <a:t>interés</a:t>
            </a:r>
            <a:r>
              <a:rPr lang="en-US" sz="1100"/>
              <a:t>" </a:t>
            </a:r>
            <a:r>
              <a:rPr lang="en-US" sz="1100" err="1"/>
              <a:t>en</a:t>
            </a:r>
            <a:r>
              <a:rPr lang="en-US" sz="1100"/>
              <a:t> hojas, paletas de </a:t>
            </a:r>
            <a:r>
              <a:rPr lang="en-US" sz="1100" err="1"/>
              <a:t>votación</a:t>
            </a:r>
            <a:r>
              <a:rPr lang="en-US" sz="1100"/>
              <a:t>, videos </a:t>
            </a:r>
            <a:r>
              <a:rPr lang="en-US" sz="1100" err="1"/>
              <a:t>explicativos</a:t>
            </a:r>
            <a:r>
              <a:rPr lang="en-US" sz="1100"/>
              <a:t> de </a:t>
            </a:r>
            <a:r>
              <a:rPr lang="en-US" sz="1100" err="1"/>
              <a:t>jóvenes</a:t>
            </a:r>
            <a:r>
              <a:rPr lang="en-US" sz="1100"/>
              <a:t> </a:t>
            </a:r>
            <a:r>
              <a:rPr lang="en-US" sz="1100" err="1"/>
              <a:t>por</a:t>
            </a:r>
            <a:r>
              <a:rPr lang="en-US" sz="1100"/>
              <a:t> </a:t>
            </a:r>
            <a:r>
              <a:rPr lang="en-US" sz="1100" err="1"/>
              <a:t>programa</a:t>
            </a:r>
            <a:r>
              <a:rPr lang="en-US" sz="1100"/>
              <a:t>, hojas </a:t>
            </a:r>
            <a:r>
              <a:rPr lang="en-US" sz="1100" err="1"/>
              <a:t>blancas</a:t>
            </a:r>
            <a:r>
              <a:rPr lang="en-US" sz="1100"/>
              <a:t>, </a:t>
            </a:r>
            <a:r>
              <a:rPr lang="en-US" sz="1100" err="1"/>
              <a:t>esferos</a:t>
            </a:r>
            <a:r>
              <a:rPr lang="en-US" sz="1100"/>
              <a:t>, </a:t>
            </a:r>
            <a:r>
              <a:rPr lang="en-US" sz="1100" err="1"/>
              <a:t>baúl</a:t>
            </a:r>
            <a:r>
              <a:rPr lang="en-US" sz="1100"/>
              <a:t> o </a:t>
            </a:r>
            <a:r>
              <a:rPr lang="en-US" sz="1100" err="1"/>
              <a:t>caja</a:t>
            </a:r>
            <a:r>
              <a:rPr lang="en-US" sz="1100"/>
              <a:t> </a:t>
            </a:r>
            <a:r>
              <a:rPr lang="en-US" sz="1100" err="1"/>
              <a:t>por</a:t>
            </a:r>
            <a:r>
              <a:rPr lang="en-US" sz="1100"/>
              <a:t> </a:t>
            </a:r>
            <a:r>
              <a:rPr lang="en-US" sz="1100" err="1"/>
              <a:t>espacio</a:t>
            </a:r>
            <a:r>
              <a:rPr lang="en-US" sz="1100"/>
              <a:t>.</a:t>
            </a:r>
          </a:p>
        </p:txBody>
      </p:sp>
      <p:sp>
        <p:nvSpPr>
          <p:cNvPr id="7" name="TextBox 8">
            <a:extLst>
              <a:ext uri="{FF2B5EF4-FFF2-40B4-BE49-F238E27FC236}">
                <a16:creationId xmlns:a16="http://schemas.microsoft.com/office/drawing/2014/main" id="{630B665A-4E35-5A34-4127-105078BAD072}"/>
              </a:ext>
            </a:extLst>
          </p:cNvPr>
          <p:cNvSpPr txBox="1"/>
          <p:nvPr/>
        </p:nvSpPr>
        <p:spPr>
          <a:xfrm>
            <a:off x="280292" y="1045360"/>
            <a:ext cx="4677438" cy="400110"/>
          </a:xfrm>
          <a:prstGeom prst="rect">
            <a:avLst/>
          </a:prstGeom>
          <a:noFill/>
        </p:spPr>
        <p:txBody>
          <a:bodyPr wrap="square" lIns="91440" tIns="45720" rIns="91440" bIns="45720" rtlCol="0" anchor="t">
            <a:spAutoFit/>
          </a:bodyPr>
          <a:lstStyle/>
          <a:p>
            <a:r>
              <a:rPr lang="es-ES" sz="2000" b="1">
                <a:solidFill>
                  <a:srgbClr val="052244"/>
                </a:solidFill>
                <a:latin typeface="Montserrat"/>
                <a:cs typeface="Poppins"/>
              </a:rPr>
              <a:t>¿Qué es y en qué consiste?</a:t>
            </a:r>
            <a:endParaRPr lang="es-ES" sz="2000" b="1" i="0">
              <a:solidFill>
                <a:srgbClr val="052244"/>
              </a:solidFill>
              <a:effectLst/>
              <a:latin typeface="Montserrat" pitchFamily="2" charset="0"/>
              <a:cs typeface="Poppins" panose="00000500000000000000" pitchFamily="2" charset="0"/>
            </a:endParaRPr>
          </a:p>
        </p:txBody>
      </p:sp>
      <p:sp>
        <p:nvSpPr>
          <p:cNvPr id="9" name="TextBox 8">
            <a:extLst>
              <a:ext uri="{FF2B5EF4-FFF2-40B4-BE49-F238E27FC236}">
                <a16:creationId xmlns:a16="http://schemas.microsoft.com/office/drawing/2014/main" id="{48A8E620-25FD-3D35-B92C-008FFA0C1373}"/>
              </a:ext>
            </a:extLst>
          </p:cNvPr>
          <p:cNvSpPr txBox="1"/>
          <p:nvPr/>
        </p:nvSpPr>
        <p:spPr>
          <a:xfrm>
            <a:off x="3523538" y="187986"/>
            <a:ext cx="4442242" cy="646331"/>
          </a:xfrm>
          <a:prstGeom prst="rect">
            <a:avLst/>
          </a:prstGeom>
          <a:noFill/>
        </p:spPr>
        <p:txBody>
          <a:bodyPr wrap="square" lIns="91440" tIns="45720" rIns="91440" bIns="45720" rtlCol="0" anchor="t">
            <a:spAutoFit/>
          </a:bodyPr>
          <a:lstStyle/>
          <a:p>
            <a:pPr algn="ctr"/>
            <a:r>
              <a:rPr lang="es-ES" sz="3600" b="1">
                <a:solidFill>
                  <a:srgbClr val="052244"/>
                </a:solidFill>
                <a:latin typeface="Montserrat"/>
                <a:cs typeface="Poppins"/>
              </a:rPr>
              <a:t>Ruta E</a:t>
            </a:r>
            <a:endParaRPr lang="es-ES" sz="3600"/>
          </a:p>
        </p:txBody>
      </p:sp>
      <p:sp>
        <p:nvSpPr>
          <p:cNvPr id="10" name="CuadroTexto 9">
            <a:extLst>
              <a:ext uri="{FF2B5EF4-FFF2-40B4-BE49-F238E27FC236}">
                <a16:creationId xmlns:a16="http://schemas.microsoft.com/office/drawing/2014/main" id="{C0B51695-6F2B-4AF6-7656-73AA7F47CA87}"/>
              </a:ext>
            </a:extLst>
          </p:cNvPr>
          <p:cNvSpPr txBox="1"/>
          <p:nvPr/>
        </p:nvSpPr>
        <p:spPr>
          <a:xfrm>
            <a:off x="6829019" y="1560407"/>
            <a:ext cx="3720921" cy="55399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ES" sz="1000">
                <a:ea typeface="+mn-lt"/>
                <a:cs typeface="+mn-lt"/>
              </a:rPr>
              <a:t>Se pregunta a los jóvenes sobre cuál es su mayor interés actualmente en su vida. Esta será la introducción al siguiente momento. </a:t>
            </a:r>
            <a:endParaRPr lang="es-ES"/>
          </a:p>
        </p:txBody>
      </p:sp>
      <p:sp>
        <p:nvSpPr>
          <p:cNvPr id="11" name="CuadroTexto 10">
            <a:extLst>
              <a:ext uri="{FF2B5EF4-FFF2-40B4-BE49-F238E27FC236}">
                <a16:creationId xmlns:a16="http://schemas.microsoft.com/office/drawing/2014/main" id="{A0E34A77-6676-04B3-E68C-845EE41DC8F3}"/>
              </a:ext>
            </a:extLst>
          </p:cNvPr>
          <p:cNvSpPr txBox="1"/>
          <p:nvPr/>
        </p:nvSpPr>
        <p:spPr>
          <a:xfrm>
            <a:off x="6829019" y="2417012"/>
            <a:ext cx="4684203" cy="116955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ES" sz="1000">
                <a:ea typeface="+mn-lt"/>
                <a:cs typeface="+mn-lt"/>
              </a:rPr>
              <a:t>Mini TED </a:t>
            </a:r>
            <a:r>
              <a:rPr lang="es-ES" sz="1000" err="1">
                <a:ea typeface="+mn-lt"/>
                <a:cs typeface="+mn-lt"/>
              </a:rPr>
              <a:t>Talk</a:t>
            </a:r>
            <a:r>
              <a:rPr lang="es-ES" sz="1000">
                <a:ea typeface="+mn-lt"/>
                <a:cs typeface="+mn-lt"/>
              </a:rPr>
              <a:t> de una beneficiaria del programa Jóvenes a la E, quien a través de preguntas y datos aborda los siguientes temas: </a:t>
            </a:r>
            <a:endParaRPr lang="es-ES"/>
          </a:p>
          <a:p>
            <a:endParaRPr lang="es-ES" sz="1000">
              <a:ea typeface="+mn-lt"/>
              <a:cs typeface="+mn-lt"/>
            </a:endParaRPr>
          </a:p>
          <a:p>
            <a:pPr marL="228600" indent="-228600">
              <a:buAutoNum type="arabicPeriod"/>
            </a:pPr>
            <a:r>
              <a:rPr lang="es-ES" sz="1000">
                <a:ea typeface="+mn-lt"/>
                <a:cs typeface="+mn-lt"/>
              </a:rPr>
              <a:t>Sus intereses y su contexto </a:t>
            </a:r>
            <a:endParaRPr lang="es-ES">
              <a:ea typeface="+mn-lt"/>
              <a:cs typeface="+mn-lt"/>
            </a:endParaRPr>
          </a:p>
          <a:p>
            <a:pPr marL="228600" indent="-228600">
              <a:buAutoNum type="arabicPeriod"/>
            </a:pPr>
            <a:r>
              <a:rPr lang="es-ES" sz="1000">
                <a:ea typeface="+mn-lt"/>
                <a:cs typeface="+mn-lt"/>
              </a:rPr>
              <a:t>Herramientas para prepararse para la universidad (Prueba Saber 11)</a:t>
            </a:r>
          </a:p>
          <a:p>
            <a:pPr marL="228600" indent="-228600">
              <a:buAutoNum type="arabicPeriod"/>
            </a:pPr>
            <a:r>
              <a:rPr lang="es-ES" sz="1000">
                <a:ea typeface="+mn-lt"/>
                <a:cs typeface="+mn-lt"/>
              </a:rPr>
              <a:t>La vida universitaria  </a:t>
            </a:r>
            <a:endParaRPr lang="es-ES">
              <a:ea typeface="+mn-lt"/>
              <a:cs typeface="+mn-lt"/>
            </a:endParaRPr>
          </a:p>
          <a:p>
            <a:pPr marL="228600" indent="-228600">
              <a:buAutoNum type="arabicPeriod"/>
            </a:pPr>
            <a:r>
              <a:rPr lang="es-ES" sz="1000">
                <a:ea typeface="+mn-lt"/>
                <a:cs typeface="+mn-lt"/>
              </a:rPr>
              <a:t>La demanda de carreras </a:t>
            </a:r>
            <a:endParaRPr lang="es-ES" sz="1000"/>
          </a:p>
        </p:txBody>
      </p:sp>
      <p:sp>
        <p:nvSpPr>
          <p:cNvPr id="12" name="CuadroTexto 11">
            <a:extLst>
              <a:ext uri="{FF2B5EF4-FFF2-40B4-BE49-F238E27FC236}">
                <a16:creationId xmlns:a16="http://schemas.microsoft.com/office/drawing/2014/main" id="{920627D9-AEC8-8E89-0160-C583155812F4}"/>
              </a:ext>
            </a:extLst>
          </p:cNvPr>
          <p:cNvSpPr txBox="1"/>
          <p:nvPr/>
        </p:nvSpPr>
        <p:spPr>
          <a:xfrm>
            <a:off x="6835825" y="3607808"/>
            <a:ext cx="4684203"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ES" sz="1000">
                <a:ea typeface="+mn-lt"/>
                <a:cs typeface="+mn-lt"/>
              </a:rPr>
              <a:t>Ruta o mapa vivo en la que los y las jóvenes  ubican simbólicamente en un mapa  el punto del proceso de decisión en que se encuentran (dudas vocacionales, elección de institución, dificultades económicas, etc.), favoreciendo el reconocimiento colectivo de sus necesidades.</a:t>
            </a:r>
            <a:endParaRPr lang="es-ES" sz="1000"/>
          </a:p>
        </p:txBody>
      </p:sp>
      <p:sp>
        <p:nvSpPr>
          <p:cNvPr id="14" name="CuadroTexto 13">
            <a:extLst>
              <a:ext uri="{FF2B5EF4-FFF2-40B4-BE49-F238E27FC236}">
                <a16:creationId xmlns:a16="http://schemas.microsoft.com/office/drawing/2014/main" id="{00882A8C-F14C-D052-4A82-3B0FD50A8AB3}"/>
              </a:ext>
            </a:extLst>
          </p:cNvPr>
          <p:cNvSpPr txBox="1"/>
          <p:nvPr/>
        </p:nvSpPr>
        <p:spPr>
          <a:xfrm>
            <a:off x="6835824" y="4628600"/>
            <a:ext cx="4684203" cy="8617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ES" sz="1000">
                <a:ea typeface="+mn-lt"/>
                <a:cs typeface="+mn-lt"/>
              </a:rPr>
              <a:t>Proyección de videos breves con testimonios de beneficiarios de los programas Jóvenes a la E, Fondo FEST, Academia Atenea y Talento Capital, con el fin de presentar los requisitos y beneficios de cada uno, y permitir que los estudiantes identifiquen cuál o cuáles responden mejor a su perfil e intereses.</a:t>
            </a:r>
          </a:p>
        </p:txBody>
      </p:sp>
      <p:sp>
        <p:nvSpPr>
          <p:cNvPr id="16" name="CuadroTexto 15">
            <a:extLst>
              <a:ext uri="{FF2B5EF4-FFF2-40B4-BE49-F238E27FC236}">
                <a16:creationId xmlns:a16="http://schemas.microsoft.com/office/drawing/2014/main" id="{93E11FCC-178F-AC14-2143-3A8CBFF7D358}"/>
              </a:ext>
            </a:extLst>
          </p:cNvPr>
          <p:cNvSpPr txBox="1"/>
          <p:nvPr/>
        </p:nvSpPr>
        <p:spPr>
          <a:xfrm>
            <a:off x="6835823" y="5735655"/>
            <a:ext cx="4684203"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ES" sz="1000">
                <a:ea typeface="+mn-lt"/>
                <a:cs typeface="+mn-lt"/>
              </a:rPr>
              <a:t>Cada joven escribe una carta proyectiva a su “yo del futuro”, que se deposita en una cápsula del tiempo (baúl o caja). Aquellos que lo deseen pueden ser grabados en video, con el propósito de hacer seguimiento y contrastar sus aspiraciones iniciales cuando estén próximos a ingresar a la educación </a:t>
            </a:r>
            <a:r>
              <a:rPr lang="es-ES" sz="1000" err="1">
                <a:ea typeface="+mn-lt"/>
                <a:cs typeface="+mn-lt"/>
              </a:rPr>
              <a:t>posmedia</a:t>
            </a:r>
            <a:r>
              <a:rPr lang="es-ES" sz="1000">
                <a:ea typeface="+mn-lt"/>
                <a:cs typeface="+mn-lt"/>
              </a:rPr>
              <a:t>, especialmente si resultan beneficiarios de alguno de los programas.</a:t>
            </a:r>
          </a:p>
        </p:txBody>
      </p:sp>
      <p:sp>
        <p:nvSpPr>
          <p:cNvPr id="3" name="TextBox 8">
            <a:extLst>
              <a:ext uri="{FF2B5EF4-FFF2-40B4-BE49-F238E27FC236}">
                <a16:creationId xmlns:a16="http://schemas.microsoft.com/office/drawing/2014/main" id="{899B6C9A-5E88-DD40-B2AC-879B6EBA939E}"/>
              </a:ext>
            </a:extLst>
          </p:cNvPr>
          <p:cNvSpPr txBox="1"/>
          <p:nvPr/>
        </p:nvSpPr>
        <p:spPr>
          <a:xfrm>
            <a:off x="6882353" y="847589"/>
            <a:ext cx="4677438" cy="400110"/>
          </a:xfrm>
          <a:prstGeom prst="rect">
            <a:avLst/>
          </a:prstGeom>
          <a:noFill/>
        </p:spPr>
        <p:txBody>
          <a:bodyPr wrap="square" lIns="91440" tIns="45720" rIns="91440" bIns="45720" rtlCol="0" anchor="t">
            <a:spAutoFit/>
          </a:bodyPr>
          <a:lstStyle/>
          <a:p>
            <a:r>
              <a:rPr lang="es-ES" sz="2000" b="1">
                <a:solidFill>
                  <a:srgbClr val="052244"/>
                </a:solidFill>
                <a:latin typeface="Montserrat"/>
                <a:cs typeface="Poppins"/>
              </a:rPr>
              <a:t>Momentos</a:t>
            </a:r>
            <a:endParaRPr lang="es-ES" sz="2000"/>
          </a:p>
        </p:txBody>
      </p:sp>
    </p:spTree>
    <p:extLst>
      <p:ext uri="{BB962C8B-B14F-4D97-AF65-F5344CB8AC3E}">
        <p14:creationId xmlns:p14="http://schemas.microsoft.com/office/powerpoint/2010/main" val="3471956356"/>
      </p:ext>
    </p:extLst>
  </p:cSld>
  <p:clrMapOvr>
    <a:masterClrMapping/>
  </p:clrMapOvr>
</p:sld>
</file>

<file path=ppt/theme/theme1.xml><?xml version="1.0" encoding="utf-8"?>
<a:theme xmlns:a="http://schemas.openxmlformats.org/drawingml/2006/main" name="Default Theme">
  <a:themeElements>
    <a:clrScheme name="Presentation template">
      <a:dk1>
        <a:sysClr val="windowText" lastClr="000000"/>
      </a:dk1>
      <a:lt1>
        <a:sysClr val="window" lastClr="FFFFFF"/>
      </a:lt1>
      <a:dk2>
        <a:srgbClr val="44546A"/>
      </a:dk2>
      <a:lt2>
        <a:srgbClr val="E7E6E6"/>
      </a:lt2>
      <a:accent1>
        <a:srgbClr val="3A64F2"/>
      </a:accent1>
      <a:accent2>
        <a:srgbClr val="F35564"/>
      </a:accent2>
      <a:accent3>
        <a:srgbClr val="FDBE17"/>
      </a:accent3>
      <a:accent4>
        <a:srgbClr val="77E1C3"/>
      </a:accent4>
      <a:accent5>
        <a:srgbClr val="9F61F1"/>
      </a:accent5>
      <a:accent6>
        <a:srgbClr val="0DB1F8"/>
      </a:accent6>
      <a:hlink>
        <a:srgbClr val="0563C1"/>
      </a:hlink>
      <a:folHlink>
        <a:srgbClr val="954F72"/>
      </a:folHlink>
    </a:clrScheme>
    <a:fontScheme name="fONTS">
      <a:majorFont>
        <a:latin typeface="Montserrat"/>
        <a:ea typeface=""/>
        <a:cs typeface=""/>
      </a:majorFont>
      <a:minorFont>
        <a:latin typeface="Montserrat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7D892E358B4EC1498BE36414E02B7D70" ma:contentTypeVersion="15" ma:contentTypeDescription="Crear nuevo documento." ma:contentTypeScope="" ma:versionID="0724e61b0966db2d1d29b16cceb305f2">
  <xsd:schema xmlns:xsd="http://www.w3.org/2001/XMLSchema" xmlns:xs="http://www.w3.org/2001/XMLSchema" xmlns:p="http://schemas.microsoft.com/office/2006/metadata/properties" xmlns:ns2="5f60b85d-4874-433b-b0df-1bb34dc844f0" xmlns:ns3="518b5cab-eb64-4314-9717-7c37998c66e8" targetNamespace="http://schemas.microsoft.com/office/2006/metadata/properties" ma:root="true" ma:fieldsID="895358574ffa99043f30a879bd5dcaa0" ns2:_="" ns3:_="">
    <xsd:import namespace="5f60b85d-4874-433b-b0df-1bb34dc844f0"/>
    <xsd:import namespace="518b5cab-eb64-4314-9717-7c37998c66e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lcf76f155ced4ddcb4097134ff3c332f" minOccurs="0"/>
                <xsd:element ref="ns2:TaxCatchAll" minOccurs="0"/>
                <xsd:element ref="ns3:MediaServiceGenerationTime" minOccurs="0"/>
                <xsd:element ref="ns3:MediaServiceEventHashCode" minOccurs="0"/>
                <xsd:element ref="ns3:MediaServiceOCR" minOccurs="0"/>
                <xsd:element ref="ns3:MediaServiceDateTaken" minOccurs="0"/>
                <xsd:element ref="ns3:MediaServiceObjectDetectorVersions" minOccurs="0"/>
                <xsd:element ref="ns3:MediaLengthInSeconds" minOccurs="0"/>
                <xsd:element ref="ns3:MediaServiceSearchPropertie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f60b85d-4874-433b-b0df-1bb34dc844f0" elementFormDefault="qualified">
    <xsd:import namespace="http://schemas.microsoft.com/office/2006/documentManagement/types"/>
    <xsd:import namespace="http://schemas.microsoft.com/office/infopath/2007/PartnerControls"/>
    <xsd:element name="SharedWithUsers" ma:index="8"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talles de uso compartido" ma:internalName="SharedWithDetails" ma:readOnly="true">
      <xsd:simpleType>
        <xsd:restriction base="dms:Note">
          <xsd:maxLength value="255"/>
        </xsd:restriction>
      </xsd:simpleType>
    </xsd:element>
    <xsd:element name="TaxCatchAll" ma:index="14" nillable="true" ma:displayName="Taxonomy Catch All Column" ma:hidden="true" ma:list="{05e17dcf-5505-46a5-8722-2b6a2c9d7895}" ma:internalName="TaxCatchAll" ma:showField="CatchAllData" ma:web="5f60b85d-4874-433b-b0df-1bb34dc844f0">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18b5cab-eb64-4314-9717-7c37998c66e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Etiquetas de imagen" ma:readOnly="false" ma:fieldId="{5cf76f15-5ced-4ddc-b409-7134ff3c332f}" ma:taxonomyMulti="true" ma:sspId="3dc39176-96d1-4b81-90d6-4a9a1cde6597"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Location" ma:index="22" nillable="true" ma:displayName="Loca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5f60b85d-4874-433b-b0df-1bb34dc844f0" xsi:nil="true"/>
    <lcf76f155ced4ddcb4097134ff3c332f xmlns="518b5cab-eb64-4314-9717-7c37998c66e8">
      <Terms xmlns="http://schemas.microsoft.com/office/infopath/2007/PartnerControls"/>
    </lcf76f155ced4ddcb4097134ff3c332f>
    <SharedWithUsers xmlns="5f60b85d-4874-433b-b0df-1bb34dc844f0">
      <UserInfo>
        <DisplayName>Erika Tatiana Ordoñez Ladino</DisplayName>
        <AccountId>1464</AccountId>
        <AccountType/>
      </UserInfo>
      <UserInfo>
        <DisplayName>Edna Yamile Venegas Hurtado</DisplayName>
        <AccountId>27</AccountId>
        <AccountType/>
      </UserInfo>
      <UserInfo>
        <DisplayName>Laura Verónica Perdomo Maldonado</DisplayName>
        <AccountId>911</AccountId>
        <AccountType/>
      </UserInfo>
      <UserInfo>
        <DisplayName>Javier Andrés Rodríguez Benavides</DisplayName>
        <AccountId>991</AccountId>
        <AccountType/>
      </UserInfo>
      <UserInfo>
        <DisplayName>PasantiaSocialJU</DisplayName>
        <AccountId>4008</AccountId>
        <AccountType/>
      </UserInfo>
      <UserInfo>
        <DisplayName>Jhossye Esteban Velasco Reyes</DisplayName>
        <AccountId>701</AccountId>
        <AccountType/>
      </UserInfo>
      <UserInfo>
        <DisplayName>Laura Sofía Buitrago Vidal</DisplayName>
        <AccountId>655</AccountId>
        <AccountType/>
      </UserInfo>
    </SharedWithUsers>
  </documentManagement>
</p:properties>
</file>

<file path=customXml/itemProps1.xml><?xml version="1.0" encoding="utf-8"?>
<ds:datastoreItem xmlns:ds="http://schemas.openxmlformats.org/officeDocument/2006/customXml" ds:itemID="{205650C4-2B30-43AB-90B6-22A0C30017CC}">
  <ds:schemaRefs>
    <ds:schemaRef ds:uri="http://schemas.microsoft.com/sharepoint/v3/contenttype/forms"/>
  </ds:schemaRefs>
</ds:datastoreItem>
</file>

<file path=customXml/itemProps2.xml><?xml version="1.0" encoding="utf-8"?>
<ds:datastoreItem xmlns:ds="http://schemas.openxmlformats.org/officeDocument/2006/customXml" ds:itemID="{2D895FF5-5263-43CB-AE2D-323B3D9E7D98}">
  <ds:schemaRefs>
    <ds:schemaRef ds:uri="518b5cab-eb64-4314-9717-7c37998c66e8"/>
    <ds:schemaRef ds:uri="5f60b85d-4874-433b-b0df-1bb34dc844f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AA58277-64A1-4477-A26C-1DF7E996A735}">
  <ds:schemaRefs>
    <ds:schemaRef ds:uri="088e3bd2-b56c-43a0-b8a9-e0fb12425dda"/>
    <ds:schemaRef ds:uri="518b5cab-eb64-4314-9717-7c37998c66e8"/>
    <ds:schemaRef ds:uri="5f60b85d-4874-433b-b0df-1bb34dc844f0"/>
    <ds:schemaRef ds:uri="6ccb2adb-b3bd-42ff-9565-d685c8476a7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416</Words>
  <Application>Microsoft Office PowerPoint</Application>
  <PresentationFormat>Panorámica</PresentationFormat>
  <Paragraphs>32</Paragraphs>
  <Slides>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vt:i4>
      </vt:variant>
    </vt:vector>
  </HeadingPairs>
  <TitlesOfParts>
    <vt:vector size="7" baseType="lpstr">
      <vt:lpstr>Arial</vt:lpstr>
      <vt:lpstr>Calibri</vt:lpstr>
      <vt:lpstr>Lato Light</vt:lpstr>
      <vt:lpstr>Montserrat</vt:lpstr>
      <vt:lpstr>Montserrat Light</vt:lpstr>
      <vt:lpstr>Default Theme</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Juan Tamayo Bernal</dc:creator>
  <cp:lastModifiedBy>Camila Delgadillo Chacon</cp:lastModifiedBy>
  <cp:revision>1277</cp:revision>
  <dcterms:created xsi:type="dcterms:W3CDTF">2024-01-24T19:24:58Z</dcterms:created>
  <dcterms:modified xsi:type="dcterms:W3CDTF">2025-07-07T18:59:59Z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0x0101007D892E358B4EC1498BE36414E02B7D70</vt:lpwstr>
  </property>
  <property fmtid="{D5CDD505-2E9C-101B-9397-08002B2CF9AE}" pid="3" name="MediaServiceImageTags">
    <vt:lpwstr/>
  </property>
</Properties>
</file>